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4BD"/>
    <a:srgbClr val="DE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9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9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5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3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9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7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4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69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89250"/>
            <a:ext cx="12192000" cy="3668750"/>
          </a:xfrm>
          <a:solidFill>
            <a:srgbClr val="DE01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2250" dirty="0" smtClean="0">
              <a:solidFill>
                <a:schemeClr val="tx1"/>
              </a:solidFill>
              <a:latin typeface="Lucida Calligraphy" panose="03010101010101010101" pitchFamily="66" charset="0"/>
            </a:endParaRPr>
          </a:p>
          <a:p>
            <a:r>
              <a:rPr lang="en-US" sz="225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Come on in out of the cold &amp; join us at the Growler and </a:t>
            </a:r>
            <a:r>
              <a:rPr lang="en-US" sz="225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Gill 148 E Route </a:t>
            </a:r>
            <a:r>
              <a:rPr lang="en-US" sz="225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59, Nanuet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There will  be raffle baskets</a:t>
            </a:r>
          </a:p>
          <a:p>
            <a:r>
              <a:rPr lang="en-US" sz="3200" dirty="0" smtClean="0">
                <a:solidFill>
                  <a:srgbClr val="1404BD"/>
                </a:solidFill>
                <a:latin typeface="Lucida Calligraphy" panose="03010101010101010101" pitchFamily="66" charset="0"/>
              </a:rPr>
              <a:t>Let’s </a:t>
            </a:r>
            <a:r>
              <a:rPr lang="en-US" sz="3200" dirty="0">
                <a:solidFill>
                  <a:srgbClr val="1404BD"/>
                </a:solidFill>
                <a:latin typeface="Lucida Calligraphy" panose="03010101010101010101" pitchFamily="66" charset="0"/>
              </a:rPr>
              <a:t>see who can get the most </a:t>
            </a:r>
            <a:r>
              <a:rPr lang="en-US" sz="3200" dirty="0" smtClean="0">
                <a:solidFill>
                  <a:srgbClr val="1404BD"/>
                </a:solidFill>
                <a:latin typeface="Lucida Calligraphy" panose="03010101010101010101" pitchFamily="66" charset="0"/>
              </a:rPr>
              <a:t>tips…</a:t>
            </a:r>
            <a:r>
              <a:rPr lang="en-US" sz="3200" b="1" dirty="0" smtClean="0">
                <a:solidFill>
                  <a:srgbClr val="1404BD"/>
                </a:solidFill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Lucida Calligraphy" panose="03010101010101010101" pitchFamily="66" charset="0"/>
              </a:rPr>
              <a:t>All tips will be donated to the Clarkstown GOP </a:t>
            </a:r>
            <a:endParaRPr lang="en-US" sz="1800" b="1" dirty="0" smtClean="0">
              <a:solidFill>
                <a:srgbClr val="1404BD"/>
              </a:solidFill>
            </a:endParaRPr>
          </a:p>
          <a:p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 BARTENDERS: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Young Republican’s Brandon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Scott Waters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Members 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Joe Reiter, Patrica Voce, Peter Reiner &amp; Shibu Abraham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Legislators Lon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Hofstein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Christopher Carey &amp; Laurie Santulli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P.M. – 7 P.M.: Town Supervisor George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Hoehmann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Town Councilmen Frank Borelli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Jay Noto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99249" y="818105"/>
            <a:ext cx="5052663" cy="1266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268" y="810670"/>
            <a:ext cx="5052663" cy="1266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9528"/>
            <a:ext cx="12191999" cy="309415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CLARKSTOWN REPUBLICAN COMMITTEE</a:t>
            </a:r>
            <a:br>
              <a:rPr lang="en-US" sz="4200" b="1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1404BD"/>
                </a:solidFill>
                <a:latin typeface="Lucida Calligraphy" panose="03010101010101010101" pitchFamily="66" charset="0"/>
              </a:rPr>
              <a:t>Winter Fundraiser</a:t>
            </a:r>
            <a:r>
              <a:rPr lang="en-US" sz="4800" b="1" dirty="0" smtClean="0">
                <a:solidFill>
                  <a:srgbClr val="DE0100"/>
                </a:solidFill>
              </a:rPr>
              <a:t/>
            </a:r>
            <a:br>
              <a:rPr lang="en-US" sz="4800" b="1" dirty="0" smtClean="0">
                <a:solidFill>
                  <a:srgbClr val="DE0100"/>
                </a:solidFill>
              </a:rPr>
            </a:br>
            <a:r>
              <a:rPr lang="en-US" sz="4400" b="1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Sunday, February 12</a:t>
            </a:r>
            <a:r>
              <a:rPr lang="en-US" sz="4400" b="1" baseline="30000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b="1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3 P.M</a:t>
            </a:r>
            <a:r>
              <a:rPr lang="en-US" sz="4400" b="1" dirty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400" b="1" dirty="0" smtClean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DE01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 P.M.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7268" y="738414"/>
            <a:ext cx="5050837" cy="0"/>
          </a:xfrm>
          <a:prstGeom prst="line">
            <a:avLst/>
          </a:prstGeom>
          <a:ln w="152400">
            <a:solidFill>
              <a:srgbClr val="DE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4468" y="460080"/>
            <a:ext cx="4578896" cy="0"/>
          </a:xfrm>
          <a:prstGeom prst="line">
            <a:avLst/>
          </a:prstGeom>
          <a:ln w="76200">
            <a:solidFill>
              <a:srgbClr val="DE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990" y="61237"/>
            <a:ext cx="1366954" cy="1143477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999238" y="734700"/>
            <a:ext cx="5050837" cy="0"/>
          </a:xfrm>
          <a:prstGeom prst="line">
            <a:avLst/>
          </a:prstGeom>
          <a:ln w="152400">
            <a:solidFill>
              <a:srgbClr val="DE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99243" y="456366"/>
            <a:ext cx="4578896" cy="0"/>
          </a:xfrm>
          <a:prstGeom prst="line">
            <a:avLst/>
          </a:prstGeom>
          <a:ln w="76200">
            <a:solidFill>
              <a:srgbClr val="DE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672683" y="4287877"/>
            <a:ext cx="479037" cy="4790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0069543" y="4310179"/>
            <a:ext cx="479037" cy="4790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0686568" y="3957059"/>
            <a:ext cx="1133723" cy="11337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90296" y="3953343"/>
            <a:ext cx="1133723" cy="113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 Irish Night at the Boulde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81</TotalTime>
  <Words>120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Times New Roman</vt:lpstr>
      <vt:lpstr>2016 Irish Night at the Boulders</vt:lpstr>
      <vt:lpstr>CLARKSTOWN REPUBLICAN COMMITTEE Winter Fundraiser Sunday, February 12th from 3 P.M. – 7 P.M.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Clarkstown republican c</dc:title>
  <dc:creator>Maryann Collopy</dc:creator>
  <cp:lastModifiedBy>Maryann Collopy</cp:lastModifiedBy>
  <cp:revision>13</cp:revision>
  <dcterms:created xsi:type="dcterms:W3CDTF">2017-01-23T19:28:35Z</dcterms:created>
  <dcterms:modified xsi:type="dcterms:W3CDTF">2017-01-24T13:59:36Z</dcterms:modified>
</cp:coreProperties>
</file>